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181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563C3-3990-4CCE-81A6-F32253E338DB}" v="1" dt="2025-06-27T15:11:33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Riegger" userId="63856c949674ccdd" providerId="LiveId" clId="{888563C3-3990-4CCE-81A6-F32253E338DB}"/>
    <pc:docChg chg="undo custSel modSld">
      <pc:chgData name="Harry Riegger" userId="63856c949674ccdd" providerId="LiveId" clId="{888563C3-3990-4CCE-81A6-F32253E338DB}" dt="2025-06-27T15:11:54.096" v="97" actId="1076"/>
      <pc:docMkLst>
        <pc:docMk/>
      </pc:docMkLst>
      <pc:sldChg chg="addSp modSp mod">
        <pc:chgData name="Harry Riegger" userId="63856c949674ccdd" providerId="LiveId" clId="{888563C3-3990-4CCE-81A6-F32253E338DB}" dt="2025-06-27T15:11:54.096" v="97" actId="1076"/>
        <pc:sldMkLst>
          <pc:docMk/>
          <pc:sldMk cId="0" sldId="261"/>
        </pc:sldMkLst>
        <pc:spChg chg="mod">
          <ac:chgData name="Harry Riegger" userId="63856c949674ccdd" providerId="LiveId" clId="{888563C3-3990-4CCE-81A6-F32253E338DB}" dt="2025-06-27T15:09:40.014" v="95" actId="20577"/>
          <ac:spMkLst>
            <pc:docMk/>
            <pc:sldMk cId="0" sldId="261"/>
            <ac:spMk id="3" creationId="{0034F8DE-EC0F-E8EB-3194-D9B08630C4CB}"/>
          </ac:spMkLst>
        </pc:spChg>
        <pc:spChg chg="mod">
          <ac:chgData name="Harry Riegger" userId="63856c949674ccdd" providerId="LiveId" clId="{888563C3-3990-4CCE-81A6-F32253E338DB}" dt="2025-06-27T15:09:26.967" v="94" actId="20577"/>
          <ac:spMkLst>
            <pc:docMk/>
            <pc:sldMk cId="0" sldId="261"/>
            <ac:spMk id="8" creationId="{47E32622-F826-D0F5-E245-E266B2E1E7D0}"/>
          </ac:spMkLst>
        </pc:spChg>
        <pc:graphicFrameChg chg="add mod">
          <ac:chgData name="Harry Riegger" userId="63856c949674ccdd" providerId="LiveId" clId="{888563C3-3990-4CCE-81A6-F32253E338DB}" dt="2025-06-27T15:11:54.096" v="97" actId="1076"/>
          <ac:graphicFrameMkLst>
            <pc:docMk/>
            <pc:sldMk cId="0" sldId="261"/>
            <ac:graphicFrameMk id="6" creationId="{F552AC70-DD1C-118D-EB26-DB0D9D42888D}"/>
          </ac:graphicFrameMkLst>
        </pc:graphicFrameChg>
      </pc:sldChg>
    </pc:docChg>
  </pc:docChgLst>
  <pc:docChgLst>
    <pc:chgData name="Harry Riegger" userId="63856c949674ccdd" providerId="LiveId" clId="{712DC85B-A188-4716-A5DD-730AEEB2DCAC}"/>
    <pc:docChg chg="undo custSel modSld">
      <pc:chgData name="Harry Riegger" userId="63856c949674ccdd" providerId="LiveId" clId="{712DC85B-A188-4716-A5DD-730AEEB2DCAC}" dt="2025-05-29T10:36:55.728" v="262" actId="6549"/>
      <pc:docMkLst>
        <pc:docMk/>
      </pc:docMkLst>
      <pc:sldChg chg="addSp delSp modSp mod">
        <pc:chgData name="Harry Riegger" userId="63856c949674ccdd" providerId="LiveId" clId="{712DC85B-A188-4716-A5DD-730AEEB2DCAC}" dt="2025-05-29T10:36:55.728" v="262" actId="6549"/>
        <pc:sldMkLst>
          <pc:docMk/>
          <pc:sldMk cId="0" sldId="261"/>
        </pc:sldMkLst>
        <pc:spChg chg="mod">
          <ac:chgData name="Harry Riegger" userId="63856c949674ccdd" providerId="LiveId" clId="{712DC85B-A188-4716-A5DD-730AEEB2DCAC}" dt="2025-05-29T10:36:55.728" v="262" actId="6549"/>
          <ac:spMkLst>
            <pc:docMk/>
            <pc:sldMk cId="0" sldId="261"/>
            <ac:spMk id="3" creationId="{0034F8DE-EC0F-E8EB-3194-D9B08630C4CB}"/>
          </ac:spMkLst>
        </pc:spChg>
        <pc:graphicFrameChg chg="add mod">
          <ac:chgData name="Harry Riegger" userId="63856c949674ccdd" providerId="LiveId" clId="{712DC85B-A188-4716-A5DD-730AEEB2DCAC}" dt="2025-05-24T09:33:23.236" v="2" actId="1076"/>
          <ac:graphicFrameMkLst>
            <pc:docMk/>
            <pc:sldMk cId="0" sldId="261"/>
            <ac:graphicFrameMk id="5" creationId="{9E71AAFE-D6B4-E5B5-286E-AEFDA56D478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3B982A-22F7-C781-54A3-2ABA79F23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691B7-E7B5-E7D8-36F1-8DE9E9959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27B1C7-96A7-4054-A5FB-63EEFBC73872}" type="datetimeFigureOut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0256BAB-3A82-9754-7C87-1857729AF9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CA751C9-00B3-A04C-7B35-9B1DD3062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3D4822-40F0-9BA2-E77B-CCF54F90C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15E57E-23F4-3EDB-E69B-45842F79B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51343-0CFC-4C82-9162-9B67562F2D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890BCC-094B-6676-B0AD-12736FBA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4A48-D8B5-4FBD-A390-ACCFC5B3B4C0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7F896D-68FA-32BA-51CB-EAD6F622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78A1C-4836-731C-796B-7F5B53C5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8421-6BF7-4152-BE98-2C719DE0BB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4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2E78D1-8F41-9526-DE6A-E738495E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68FF-6096-4242-8AC2-C46CAFDB6BCE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CF987-990D-200F-8C1D-BC060C53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BCF001-5DB2-2703-23B3-0591FE1F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8653-C733-450F-B2EC-D604D3AC61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10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1AF774-D138-6AFC-6A19-8F3074C8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01C9-0E6B-46E9-9158-F2771DF9BD59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1EC994-DC92-C367-822B-F1D0D029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8695B3-F541-FBAC-87C9-C217E05E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5696-31B6-4A43-A48F-D15D16A6FE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34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6A040-0E3A-EE11-D723-AB789668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C49C-9DCC-4F1F-A026-795E645E0EB2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9306AA-EC7F-7164-2421-611A0168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40F5F0-A56A-EEE3-E6E4-4B9238EF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007C-72B0-4637-8DFC-D83986E920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4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9DA02-296B-506E-6002-E9C89446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28C7-EF83-4F82-8DFB-7FFBAB930268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8931D6-29CA-43A9-3F3B-1A7A497F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08EBB-C5DA-8CE7-1E1B-E2B87910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4C9F-9940-45E8-B314-697BA1DDBA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7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5A902E1-F542-8DE4-2BD7-8ED9C9B4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9EAA-8FEC-4E21-8C03-A25E514EEC2E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BDFB2E1-6911-0E31-84D5-8B76451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BBC413-75EF-D7EE-6A7C-03CB4298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0776-EDBF-4E68-A312-128C8281B9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27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F1186BB-C6CC-E6E0-13AC-67BAE431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F38C-4AEA-4286-B60E-F95ED5212B16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DCC1C4B-1914-98D7-EE04-72F4D28A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3C13952-2BBE-E2A0-8EF5-8CF15952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4731-AEAC-4EA3-A3F0-1DB8B81781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28AAA4D-B789-4112-834F-7F885BA1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AB8F-2375-477D-AF9E-FD9C761FE50C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147309E-E5D5-9BE1-D3CA-8FD9B5EC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CFFC9A9-B920-BC9F-56F9-CDA3EF88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01C0-7916-4EB5-9D3F-A1DC450B76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3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C444AC1-6636-E70E-463A-4732CCA2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FB74-5444-4ABC-BF6B-13E161122F06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D6394F0-1D87-C4FB-D7F9-7BD0C6AA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E342D6C-ADB9-D4CA-F6A4-E55E7E16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BDB6-CF14-40E4-92D0-BD749BD2BD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4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42E4A37-DEFC-780F-A51D-4D8F0D03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E310-3D46-443A-9278-A148FD5944BA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B11A4DA-3705-CEF9-0A09-AB75AE95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A9E851-C4CA-8CC3-F36E-5E27E2A5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471C-66C7-4139-BA03-D41949E2B9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233BE1-AD2F-C94A-2860-1FA7EA05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6637-F902-4AC7-BA22-B637959C08ED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C8CE5F4-D007-6642-659D-6F691AF8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44CC00C-8EC2-D17C-0BF3-58A458B4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42-A7D9-45AF-8F54-9712827E61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3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B51544C-CDB5-FD66-3DAD-F415D835E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E4F6332B-FC75-094F-C077-86F10EC9C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225F4C-0773-0340-E76B-7767AA64B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A90DC-8362-49D6-AE9A-01E29A32596B}" type="datetime1">
              <a:rPr lang="de-DE"/>
              <a:pPr>
                <a:defRPr/>
              </a:pPr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F08BBA-852D-7CC9-824F-C87581AF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Stand: 04.05.2023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94F1B-3F4B-1D33-8763-012063C54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6B985-644C-4572-BB6E-C2C6416E34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46D27B22-C68B-4EB7-0A67-FD49F2F2DF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318181"/>
          </a:solidFill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Schachkreisinfo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6900E9-B70B-3FA0-D7D7-7C4B793CD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669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/>
              <a:t>Saison 2025/2026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/>
              <a:t>herausgegeben von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de-DE" sz="3200" dirty="0"/>
              <a:t>1. Kreisspielleiter Herold Gunther</a:t>
            </a:r>
            <a:br>
              <a:rPr lang="de-DE" sz="3200" dirty="0"/>
            </a:br>
            <a:r>
              <a:rPr lang="de-DE" sz="3200" dirty="0"/>
              <a:t>2. Kreisspielleiter Harry Riegger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3076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5CA1034-42AC-BD27-AC54-FA27CF60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270000"/>
            <a:ext cx="234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DE5A5DAE-D46C-3C77-1BCE-22AB9D3D0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42950"/>
          </a:xfrm>
          <a:solidFill>
            <a:srgbClr val="318181"/>
          </a:solidFill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Kreisliga Südschwaben 2025/2026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2D41AD-21D5-29D1-631F-224C0DD3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475"/>
            <a:ext cx="6538913" cy="4154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Meister</a:t>
            </a:r>
            <a:br>
              <a:rPr lang="de-DE" dirty="0"/>
            </a:br>
            <a:r>
              <a:rPr lang="de-DE" sz="2400" kern="150" dirty="0" err="1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Meister</a:t>
            </a:r>
            <a:r>
              <a:rPr lang="de-DE" sz="24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, und damit aufstiegsberechtigt in die Schwabenliga II Süd, ist </a:t>
            </a:r>
            <a:br>
              <a:rPr lang="de-DE" sz="24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2400" b="1" kern="150" dirty="0">
                <a:solidFill>
                  <a:srgbClr val="000000"/>
                </a:solidFill>
                <a:ea typeface="Helvetica-Bold"/>
                <a:cs typeface="Helvetica-Bold"/>
              </a:rPr>
              <a:t>SC Obergünzburg</a:t>
            </a:r>
            <a:r>
              <a:rPr lang="de-DE" sz="24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de-DE" sz="2400" kern="1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Absteiger</a:t>
            </a:r>
            <a:br>
              <a:rPr lang="de-DE" sz="1800" kern="150" dirty="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</a:br>
            <a:r>
              <a:rPr lang="de-DE" sz="2400" b="1" kern="150" dirty="0">
                <a:solidFill>
                  <a:srgbClr val="000000"/>
                </a:solidFill>
                <a:ea typeface="Helvetica-Bold"/>
                <a:cs typeface="Helvetica-Bold"/>
              </a:rPr>
              <a:t>ASV </a:t>
            </a:r>
            <a:r>
              <a:rPr lang="de-DE" sz="2400" b="1" kern="150" dirty="0" err="1">
                <a:solidFill>
                  <a:srgbClr val="000000"/>
                </a:solidFill>
                <a:ea typeface="Helvetica-Bold"/>
                <a:cs typeface="Helvetica-Bold"/>
              </a:rPr>
              <a:t>Martinszell</a:t>
            </a:r>
            <a:r>
              <a:rPr lang="de-DE" sz="2400" kern="150" dirty="0">
                <a:solidFill>
                  <a:srgbClr val="000000"/>
                </a:solidFill>
                <a:ea typeface="Helvetica-Bold"/>
                <a:cs typeface="Helvetica-Bold"/>
              </a:rPr>
              <a:t> steigt in A-Klasse ab</a:t>
            </a:r>
            <a:r>
              <a:rPr lang="de-DE" sz="24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de-DE" sz="2400" kern="1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BE51D4-4C4F-FAD3-5354-5ED30265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Stand: 27.04.2026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6D70B77-1A8F-3A99-D06E-AC8E577B6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59212"/>
              </p:ext>
            </p:extLst>
          </p:nvPr>
        </p:nvGraphicFramePr>
        <p:xfrm>
          <a:off x="7524750" y="110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6" imgH="8019778" progId="AcroExch.Document.DC">
                  <p:embed/>
                </p:oleObj>
              </mc:Choice>
              <mc:Fallback>
                <p:oleObj name="Acrobat Document" r:id="rId2" imgW="5667136" imgH="80197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24750" y="110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4EB1D50F-7DDE-A42A-C712-60F395F7E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50888"/>
          </a:xfrm>
          <a:solidFill>
            <a:srgbClr val="318181"/>
          </a:solidFill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A-Klasse Südschwaben 2025/2026</a:t>
            </a:r>
          </a:p>
        </p:txBody>
      </p: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3DB9631A-998C-921D-707B-F282EAFBD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89163"/>
            <a:ext cx="6521450" cy="3987800"/>
          </a:xfrm>
        </p:spPr>
        <p:txBody>
          <a:bodyPr/>
          <a:lstStyle/>
          <a:p>
            <a:pPr eaLnBrk="1" hangingPunct="1"/>
            <a:r>
              <a:rPr lang="de-DE" altLang="de-DE" dirty="0"/>
              <a:t>Meister</a:t>
            </a:r>
            <a:br>
              <a:rPr lang="de-DE" altLang="de-DE" dirty="0"/>
            </a:br>
            <a:r>
              <a:rPr lang="de-DE" altLang="de-DE" sz="2400" dirty="0" err="1">
                <a:solidFill>
                  <a:srgbClr val="000000"/>
                </a:solidFill>
                <a:cs typeface="Helvetica" panose="020B0604020202020204" pitchFamily="34" charset="0"/>
              </a:rPr>
              <a:t>Meister</a:t>
            </a:r>
            <a: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  <a:t>, und somit aufstiegsberechtigt in die Kreisliga Südschwaben, ist </a:t>
            </a:r>
            <a:b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</a:br>
            <a:r>
              <a:rPr lang="de-DE" altLang="de-DE" sz="2400" b="1" dirty="0">
                <a:solidFill>
                  <a:srgbClr val="000000"/>
                </a:solidFill>
                <a:ea typeface="Helvetica-Bold"/>
                <a:cs typeface="Helvetica-Bold"/>
              </a:rPr>
              <a:t>SC Kempten 1878 III</a:t>
            </a:r>
            <a: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  <a:t>.</a:t>
            </a:r>
            <a:b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</a:br>
            <a:endParaRPr lang="de-DE" altLang="de-DE" sz="2400" dirty="0"/>
          </a:p>
          <a:p>
            <a:pPr eaLnBrk="1" hangingPunct="1"/>
            <a:r>
              <a:rPr lang="de-DE" altLang="de-DE" dirty="0"/>
              <a:t>Absteiger</a:t>
            </a:r>
            <a:br>
              <a:rPr lang="de-DE" altLang="de-DE" dirty="0"/>
            </a:br>
            <a:r>
              <a:rPr lang="de-DE" altLang="de-DE" sz="2400" dirty="0"/>
              <a:t>Absteigen kann </a:t>
            </a:r>
            <a:r>
              <a:rPr lang="de-DE" altLang="de-DE" sz="2400" b="1" dirty="0"/>
              <a:t>SK Immenstadt 09 II</a:t>
            </a:r>
            <a:r>
              <a:rPr lang="de-DE" altLang="de-DE" sz="2400" dirty="0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1C9F10-68EA-CCA5-758F-A12F399F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Stand: 27.04.2026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C99217E-CA0D-CFEC-16F0-CE25ABC4C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194835"/>
              </p:ext>
            </p:extLst>
          </p:nvPr>
        </p:nvGraphicFramePr>
        <p:xfrm>
          <a:off x="7524750" y="1116013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6" imgH="8019778" progId="AcroExch.Document.DC">
                  <p:embed/>
                </p:oleObj>
              </mc:Choice>
              <mc:Fallback>
                <p:oleObj name="Acrobat Document" r:id="rId2" imgW="5667136" imgH="80197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24750" y="1116013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82DFFED4-730C-235F-9095-11CFD8F09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68350"/>
          </a:xfrm>
          <a:solidFill>
            <a:srgbClr val="318181"/>
          </a:solidFill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B-Klasse Südschwaben 2025/2026</a:t>
            </a:r>
          </a:p>
        </p:txBody>
      </p:sp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7BF088A6-EE36-2220-5C29-4EDD7F48B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73313"/>
            <a:ext cx="6238875" cy="3803650"/>
          </a:xfrm>
        </p:spPr>
        <p:txBody>
          <a:bodyPr/>
          <a:lstStyle/>
          <a:p>
            <a:pPr eaLnBrk="1" hangingPunct="1"/>
            <a:r>
              <a:rPr lang="de-DE" altLang="de-DE" dirty="0"/>
              <a:t>Meister</a:t>
            </a:r>
            <a:br>
              <a:rPr lang="de-DE" altLang="de-DE" dirty="0"/>
            </a:br>
            <a:r>
              <a:rPr lang="de-DE" altLang="de-DE" sz="2400" dirty="0" err="1">
                <a:solidFill>
                  <a:srgbClr val="000000"/>
                </a:solidFill>
                <a:cs typeface="Helvetica" panose="020B0604020202020204" pitchFamily="34" charset="0"/>
              </a:rPr>
              <a:t>Meister</a:t>
            </a:r>
            <a: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  <a:t>, und somit aufstiegsberechtigt in die A-Klasse Südschwaben, ist </a:t>
            </a:r>
            <a:b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</a:br>
            <a:r>
              <a:rPr lang="de-DE" altLang="de-DE" sz="2400" b="1" dirty="0">
                <a:solidFill>
                  <a:srgbClr val="000000"/>
                </a:solidFill>
                <a:cs typeface="Helvetica" panose="020B0604020202020204" pitchFamily="34" charset="0"/>
              </a:rPr>
              <a:t>SC Kempten 1878 IV</a:t>
            </a:r>
            <a:r>
              <a:rPr lang="de-DE" altLang="de-DE" sz="2400" dirty="0">
                <a:solidFill>
                  <a:srgbClr val="000000"/>
                </a:solidFill>
                <a:cs typeface="Helvetica" panose="020B0604020202020204" pitchFamily="34" charset="0"/>
              </a:rPr>
              <a:t>.</a:t>
            </a:r>
            <a:endParaRPr lang="de-DE" alt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8BB43-D522-B491-F3DC-D40B4D7D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Stand: 27.04.2026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9C057D5-D1EF-83F5-743D-2DE34124C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3789"/>
              </p:ext>
            </p:extLst>
          </p:nvPr>
        </p:nvGraphicFramePr>
        <p:xfrm>
          <a:off x="7524750" y="11334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6" imgH="8019778" progId="AcroExch.Document.DC">
                  <p:embed/>
                </p:oleObj>
              </mc:Choice>
              <mc:Fallback>
                <p:oleObj name="Acrobat Document" r:id="rId2" imgW="5667136" imgH="80197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24750" y="11334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01748D8A-5EE5-7692-9A32-5005DA661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7725"/>
          </a:xfrm>
          <a:solidFill>
            <a:srgbClr val="318181"/>
          </a:solidFill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Bußgelder Mannschaftsligen 2025/2026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BEA7AB6C-8A14-52DA-E002-F4178F105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0825"/>
            <a:ext cx="5545138" cy="4656138"/>
          </a:xfrm>
        </p:spPr>
        <p:txBody>
          <a:bodyPr/>
          <a:lstStyle/>
          <a:p>
            <a:pPr eaLnBrk="1" hangingPunct="1"/>
            <a:r>
              <a:rPr lang="de-DE" altLang="de-DE" dirty="0"/>
              <a:t>ASV </a:t>
            </a:r>
            <a:r>
              <a:rPr lang="de-DE" altLang="de-DE" dirty="0" err="1"/>
              <a:t>Martinszell</a:t>
            </a:r>
            <a:endParaRPr lang="de-DE" altLang="de-DE" dirty="0"/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1800" dirty="0">
                <a:cs typeface="Helvetica" panose="020B0604020202020204" pitchFamily="34" charset="0"/>
              </a:rPr>
              <a:t>Kreisliga 4. Spieltag zwei Bretter frei gelassen: 12,- €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1800" b="1" dirty="0">
                <a:cs typeface="Helvetica" panose="020B0604020202020204" pitchFamily="34" charset="0"/>
              </a:rPr>
              <a:t>Gesamtbußgeld: 12</a:t>
            </a:r>
            <a:r>
              <a:rPr lang="de-DE" altLang="de-DE" sz="1800" b="1" dirty="0">
                <a:ea typeface="Helvetica-Bold"/>
                <a:cs typeface="Helvetica-Bold"/>
              </a:rPr>
              <a:t>,- €</a:t>
            </a:r>
          </a:p>
          <a:p>
            <a:pPr eaLnBrk="1" hangingPunct="1"/>
            <a:r>
              <a:rPr lang="de-DE" altLang="de-DE" dirty="0"/>
              <a:t>SC 1892 Kaufbeuren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1800" dirty="0">
                <a:cs typeface="Helvetica" panose="020B0604020202020204" pitchFamily="34" charset="0"/>
              </a:rPr>
              <a:t>A-Klasse 5. Spieltag zwei Bretter frei gelassen: 12,- €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1800" dirty="0">
                <a:cs typeface="Helvetica" panose="020B0604020202020204" pitchFamily="34" charset="0"/>
              </a:rPr>
              <a:t>A-Klasse 6. Spieltag zwei Bretter frei gelassen: 12,- €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2000" b="1" dirty="0">
                <a:cs typeface="Helvetica" panose="020B0604020202020204" pitchFamily="34" charset="0"/>
              </a:rPr>
              <a:t>Gesamtbußgeld: 24</a:t>
            </a:r>
            <a:r>
              <a:rPr lang="de-DE" altLang="de-DE" sz="2000" b="1" dirty="0">
                <a:ea typeface="Helvetica-Bold"/>
                <a:cs typeface="Helvetica-Bold"/>
              </a:rPr>
              <a:t>,- €</a:t>
            </a:r>
            <a:endParaRPr lang="de-DE" alt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06F3EC-CD0A-5043-55CD-B0A46AD8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Stand: 27.04.2026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62D1F0-D7CB-AC11-2F69-E35240231492}"/>
              </a:ext>
            </a:extLst>
          </p:cNvPr>
          <p:cNvSpPr txBox="1"/>
          <p:nvPr/>
        </p:nvSpPr>
        <p:spPr>
          <a:xfrm>
            <a:off x="6513513" y="1516063"/>
            <a:ext cx="47958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F89FEF2E-87F1-9787-C15E-AF8F95715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30263"/>
          </a:xfrm>
          <a:solidFill>
            <a:srgbClr val="318181"/>
          </a:solidFill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Weitere Meisterschaften 2025/2026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4F8DE-EC0F-E8EB-3194-D9B08630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688"/>
            <a:ext cx="9202738" cy="4959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/>
              <a:t>Einzelmeisterschaft</a:t>
            </a:r>
            <a:br>
              <a:rPr lang="de-DE" dirty="0"/>
            </a:br>
            <a:r>
              <a:rPr lang="de-DE" sz="160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Die Meisterschaft wurde vom 01.11. bis 03.11.2025 vom SK Immenstadt 09 veranstaltet.</a:t>
            </a:r>
            <a:br>
              <a:rPr lang="de-DE" sz="1600" dirty="0"/>
            </a:br>
            <a:r>
              <a:rPr lang="de-DE" sz="1600" b="1" kern="150" dirty="0">
                <a:solidFill>
                  <a:srgbClr val="000000"/>
                </a:solidFill>
                <a:ea typeface="Helvetica-Bold"/>
                <a:cs typeface="Helvetica-Bold"/>
              </a:rPr>
              <a:t>Johannes Kröll </a:t>
            </a:r>
            <a:r>
              <a:rPr lang="de-DE" sz="16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vom SK Marktoberdorf ist Meister von Südschwaben der Saison 2025/2026.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/>
              <a:t>Schnellschach-Einzelmeisterschaft</a:t>
            </a:r>
            <a:br>
              <a:rPr lang="de-DE" dirty="0"/>
            </a:br>
            <a:r>
              <a:rPr lang="de-DE" sz="16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Die Meisterschaft wurde am 27.01.2024 vom Post-SV Memmingen veranstaltet.</a:t>
            </a:r>
            <a:br>
              <a:rPr lang="de-DE" sz="1600" kern="150" dirty="0"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de-DE" sz="1600" b="1" kern="150" dirty="0">
                <a:solidFill>
                  <a:srgbClr val="000000"/>
                </a:solidFill>
                <a:ea typeface="Helvetica-Bold"/>
                <a:cs typeface="Helvetica-Bold"/>
              </a:rPr>
              <a:t>Emmanuel Aguirre Silva </a:t>
            </a:r>
            <a:r>
              <a:rPr lang="de-DE" sz="1600" kern="150" dirty="0">
                <a:solidFill>
                  <a:srgbClr val="0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vom SC Kempten 1878 ist Südschwäbischer Schnellschach-Meister 2026.</a:t>
            </a:r>
            <a:endParaRPr lang="de-DE" sz="1600" kern="1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/>
              <a:t>Blitz-Einzelmeisterschaft</a:t>
            </a:r>
            <a:br>
              <a:rPr lang="de-DE" dirty="0"/>
            </a:br>
            <a:r>
              <a:rPr lang="de-DE" sz="1600" dirty="0"/>
              <a:t>Die Meisterschaft wurde am 01.05.2026 vom SC 1892 Kaufbeuren veranstaltet.</a:t>
            </a:r>
            <a:br>
              <a:rPr lang="de-DE" sz="1600" dirty="0"/>
            </a:br>
            <a:r>
              <a:rPr lang="de-DE" sz="1600" b="1" dirty="0"/>
              <a:t>Dominik </a:t>
            </a:r>
            <a:r>
              <a:rPr lang="de-DE" sz="1600" b="1" dirty="0" err="1"/>
              <a:t>Höpfl</a:t>
            </a:r>
            <a:r>
              <a:rPr lang="de-DE" sz="1600" b="1" dirty="0"/>
              <a:t> </a:t>
            </a:r>
            <a:r>
              <a:rPr lang="de-DE" sz="1600" dirty="0"/>
              <a:t>vom SK Marktoberdorf ist Südschwäbischer Blitz-Einzelmeister 2026.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/>
              <a:t>Einzelpokal („Dähne-Pokal“)</a:t>
            </a:r>
            <a:br>
              <a:rPr lang="de-DE" sz="1600" dirty="0"/>
            </a:br>
            <a:r>
              <a:rPr lang="de-DE" sz="1600" b="1" dirty="0"/>
              <a:t>Heinz Martin </a:t>
            </a:r>
            <a:r>
              <a:rPr lang="de-DE" sz="1600" dirty="0"/>
              <a:t>vom SC Dietmannsried ist Südschwäbischer Einzelpokal-Sieger 2026.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/>
              <a:t>Senioren-Einzelmeisterschaft</a:t>
            </a:r>
            <a:br>
              <a:rPr lang="de-DE" dirty="0"/>
            </a:br>
            <a:r>
              <a:rPr lang="de-DE" sz="1600" dirty="0"/>
              <a:t>Die Meisterschaft wurde vom 14.05. bis 16.05.2026 vom Post-SV Memmingen veranstaltet.</a:t>
            </a:r>
            <a:br>
              <a:rPr lang="de-DE" sz="1600" dirty="0"/>
            </a:br>
            <a:r>
              <a:rPr lang="de-DE" sz="1600" b="1" dirty="0"/>
              <a:t>Heinz </a:t>
            </a:r>
            <a:r>
              <a:rPr lang="de-DE" sz="1600" b="1" dirty="0" err="1"/>
              <a:t>Hamlack</a:t>
            </a:r>
            <a:r>
              <a:rPr lang="de-DE" sz="1600" b="1" dirty="0"/>
              <a:t> </a:t>
            </a:r>
            <a:r>
              <a:rPr lang="de-DE" sz="1600" dirty="0"/>
              <a:t>vom Post-SV Memmingen ist Südschwäbischer Seniorenmeister 2026.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/>
              <a:t>Schnellschach-Mannschaftsmeisterschaft</a:t>
            </a:r>
            <a:br>
              <a:rPr lang="de-DE" dirty="0"/>
            </a:br>
            <a:r>
              <a:rPr lang="de-DE" sz="1600" dirty="0">
                <a:ea typeface="Helvetica" panose="020B0604020202020204" pitchFamily="34" charset="0"/>
                <a:cs typeface="Helvetica" panose="020B0604020202020204" pitchFamily="34" charset="0"/>
              </a:rPr>
              <a:t>Die Meisterschaft wurde noch nicht ausgetragen.</a:t>
            </a:r>
            <a:endParaRPr lang="de-DE" sz="1600" kern="1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E32622-F826-D0F5-E245-E266B2E1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Stand: 18.06.2026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D166C88-985D-C5DB-E2E2-7113F91CC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38646"/>
              </p:ext>
            </p:extLst>
          </p:nvPr>
        </p:nvGraphicFramePr>
        <p:xfrm>
          <a:off x="10201275" y="134053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02" imgH="771525" progId="AcroExch.Document.DC">
                  <p:embed/>
                </p:oleObj>
              </mc:Choice>
              <mc:Fallback>
                <p:oleObj name="Acrobat Document" showAsIcon="1" r:id="rId2" imgW="914502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01275" y="134053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CC184AB-BA7F-7DFF-451D-DED0634D4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90127"/>
              </p:ext>
            </p:extLst>
          </p:nvPr>
        </p:nvGraphicFramePr>
        <p:xfrm>
          <a:off x="10218738" y="21722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502" imgH="771525" progId="AcroExch.Document.DC">
                  <p:embed/>
                </p:oleObj>
              </mc:Choice>
              <mc:Fallback>
                <p:oleObj name="Acrobat Document" showAsIcon="1" r:id="rId4" imgW="914502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8738" y="217220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FE94CFBA-428B-697F-6C6A-BC6A25283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48113"/>
              </p:ext>
            </p:extLst>
          </p:nvPr>
        </p:nvGraphicFramePr>
        <p:xfrm>
          <a:off x="10207154" y="31594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502" imgH="771525" progId="AcroExch.Document.DC">
                  <p:embed/>
                </p:oleObj>
              </mc:Choice>
              <mc:Fallback>
                <p:oleObj name="Acrobat Document" showAsIcon="1" r:id="rId6" imgW="914502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07154" y="31594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13990DA7-0DE2-FBF9-86E4-A285C9B78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81060"/>
              </p:ext>
            </p:extLst>
          </p:nvPr>
        </p:nvGraphicFramePr>
        <p:xfrm>
          <a:off x="10201275" y="40160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8" imgW="914502" imgH="771525" progId="AcroExch.Document.DC">
                  <p:embed/>
                </p:oleObj>
              </mc:Choice>
              <mc:Fallback>
                <p:oleObj name="Acrobat Document" showAsIcon="1" r:id="rId8" imgW="914502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01275" y="40160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64FB2E96-DAE8-83FC-453C-04EFF8F40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59682"/>
              </p:ext>
            </p:extLst>
          </p:nvPr>
        </p:nvGraphicFramePr>
        <p:xfrm>
          <a:off x="10218738" y="46665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0" imgW="914502" imgH="771525" progId="AcroExch.Document.DC">
                  <p:embed/>
                </p:oleObj>
              </mc:Choice>
              <mc:Fallback>
                <p:oleObj name="Acrobat Document" showAsIcon="1" r:id="rId10" imgW="914502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18738" y="46665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Breitbild</PresentationFormat>
  <Paragraphs>34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Helvetica</vt:lpstr>
      <vt:lpstr>Helvetica-Bold</vt:lpstr>
      <vt:lpstr>Office</vt:lpstr>
      <vt:lpstr>Acrobat Document</vt:lpstr>
      <vt:lpstr>Adobe Acrobat Document</vt:lpstr>
      <vt:lpstr>Schachkreisinfo</vt:lpstr>
      <vt:lpstr>Kreisliga Südschwaben 2025/2026</vt:lpstr>
      <vt:lpstr>A-Klasse Südschwaben 2025/2026</vt:lpstr>
      <vt:lpstr>B-Klasse Südschwaben 2025/2026</vt:lpstr>
      <vt:lpstr>Bußgelder Mannschaftsligen 2025/2026</vt:lpstr>
      <vt:lpstr>Weitere Meisterschaften 2025/2026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Schachkreisinfo</dc:title>
  <dc:creator>Riegger, Harry</dc:creator>
  <cp:lastModifiedBy>Riegger, Harry</cp:lastModifiedBy>
  <cp:revision>32</cp:revision>
  <dcterms:created xsi:type="dcterms:W3CDTF">2023-05-04T05:03:05Z</dcterms:created>
  <dcterms:modified xsi:type="dcterms:W3CDTF">2026-06-18T08:46:32Z</dcterms:modified>
</cp:coreProperties>
</file>